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6D296-E9E9-43F7-B55C-D3CC97912E18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998F-1306-45D5-92F5-8DE617D8A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1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B2FABA-6E32-4E2A-A5BF-CE8DA3765F50}" type="datetime1">
              <a:rPr lang="en-US" smtClean="0"/>
              <a:t>11-May-20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AF6E-7B4F-4C62-9EA7-643129212517}" type="datetime1">
              <a:rPr lang="en-US" smtClean="0"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2F8A-5BD4-4FBE-97B3-E386F72CFA12}" type="datetime1">
              <a:rPr lang="en-US" smtClean="0"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6CC3-7566-41BF-8CE9-7FFFEDF9DB8E}" type="datetime1">
              <a:rPr lang="en-US" smtClean="0"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BC5F7E-216F-474D-8B88-1E4ABB8E2C9A}" type="datetime1">
              <a:rPr lang="en-US" smtClean="0"/>
              <a:t>11-May-20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9359-3836-4171-922B-B8173C8F2C94}" type="datetime1">
              <a:rPr lang="en-US" smtClean="0"/>
              <a:t>11-May-20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A07F-BC95-42C1-AEE3-575EFEEFB6FE}" type="datetime1">
              <a:rPr lang="en-US" smtClean="0"/>
              <a:t>11-May-20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FF30-7A7C-4A49-984A-06F054E3D50D}" type="datetime1">
              <a:rPr lang="en-US" smtClean="0"/>
              <a:t>11-May-20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67D5-62C6-4675-B3D9-389AB35E9CC5}" type="datetime1">
              <a:rPr lang="en-US" smtClean="0"/>
              <a:t>11-May-20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133C-C18C-444F-A7B6-6739639BB1E9}" type="datetime1">
              <a:rPr lang="en-US" smtClean="0"/>
              <a:t>11-May-20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872E-2307-4AB1-97CC-F90BF9A78570}" type="datetime1">
              <a:rPr lang="en-US" smtClean="0"/>
              <a:t>11-May-20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05FED0E-E599-41A1-BBE0-932AD01B281D}" type="datetime1">
              <a:rPr lang="en-US" smtClean="0"/>
              <a:t>11-May-20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FA8FC9A-0418-4FFD-B1E5-DE0704DDF9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911926"/>
            <a:ext cx="2133600" cy="7620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*Утврђивање*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4999"/>
            <a:ext cx="6749926" cy="192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3581400" cy="382270"/>
          </a:xfrm>
        </p:spPr>
        <p:txBody>
          <a:bodyPr/>
          <a:lstStyle/>
          <a:p>
            <a:r>
              <a:rPr lang="sr-Cyrl-RS" dirty="0" smtClean="0"/>
              <a:t>Математика 5. разред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263" y="3349336"/>
            <a:ext cx="1979358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08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228600"/>
            <a:ext cx="8014855" cy="533400"/>
          </a:xfrm>
        </p:spPr>
        <p:txBody>
          <a:bodyPr/>
          <a:lstStyle/>
          <a:p>
            <a:r>
              <a:rPr lang="sr-Cyrl-RS" dirty="0" smtClean="0"/>
              <a:t>Да се подсетимо: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29262" y="6400800"/>
            <a:ext cx="3352800" cy="274320"/>
          </a:xfrm>
        </p:spPr>
        <p:txBody>
          <a:bodyPr/>
          <a:lstStyle/>
          <a:p>
            <a:r>
              <a:rPr lang="sr-Cyrl-RS" dirty="0" smtClean="0"/>
              <a:t>Математика 5. разред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145" y="762000"/>
            <a:ext cx="41338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07547"/>
            <a:ext cx="58769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2666999"/>
            <a:ext cx="4947047" cy="419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00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370" y="304800"/>
            <a:ext cx="8229230" cy="609600"/>
          </a:xfrm>
        </p:spPr>
        <p:txBody>
          <a:bodyPr/>
          <a:lstStyle/>
          <a:p>
            <a:r>
              <a:rPr lang="sr-Cyrl-RS" dirty="0" smtClean="0"/>
              <a:t>Да се подсетимо: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38200"/>
            <a:ext cx="4000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905" y="1524000"/>
            <a:ext cx="56959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971799"/>
            <a:ext cx="60102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13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558553"/>
          </a:xfrm>
        </p:spPr>
        <p:txBody>
          <a:bodyPr/>
          <a:lstStyle/>
          <a:p>
            <a:r>
              <a:rPr lang="sr-Cyrl-RS" dirty="0" smtClean="0"/>
              <a:t>Да се подсетимо: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838200"/>
            <a:ext cx="4133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114" y="1524000"/>
            <a:ext cx="58102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591275"/>
            <a:ext cx="5791200" cy="42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05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2000" cy="787153"/>
          </a:xfrm>
        </p:spPr>
        <p:txBody>
          <a:bodyPr/>
          <a:lstStyle/>
          <a:p>
            <a:r>
              <a:rPr lang="sr-Cyrl-RS" sz="1800" dirty="0" smtClean="0"/>
              <a:t>На основу претходних примера, следеће задатке, провежбајте у вашим свескама. Поступно и без журбе да не би правили непотребне грешке. 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7620486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95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0863"/>
            <a:ext cx="8407400" cy="42037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5. 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FC9A-0418-4FFD-B1E5-DE0704DDF991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1800" dirty="0" smtClean="0"/>
              <a:t>Будите здрави и весели и само наставите да се трудите као и до сада, велики поздрав од ваших наставница!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1132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34</TotalTime>
  <Words>90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PowerPoint Presentation</vt:lpstr>
      <vt:lpstr>Да се подсетимо:</vt:lpstr>
      <vt:lpstr>Да се подсетимо:</vt:lpstr>
      <vt:lpstr>Да се подсетимо:</vt:lpstr>
      <vt:lpstr>На основу претходних примера, следеће задатке, провежбајте у вашим свескама. Поступно и без журбе да не би правили непотребне грешке. </vt:lpstr>
      <vt:lpstr>Будите здрави и весели и само наставите да се трудите као и до сада, велики поздрав од ваших наставница!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2020-05-11T07:52:55Z</dcterms:created>
  <dcterms:modified xsi:type="dcterms:W3CDTF">2020-05-11T08:27:35Z</dcterms:modified>
</cp:coreProperties>
</file>